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61" r:id="rId2"/>
    <p:sldId id="280" r:id="rId3"/>
    <p:sldId id="272" r:id="rId4"/>
    <p:sldId id="315" r:id="rId5"/>
    <p:sldId id="346" r:id="rId6"/>
    <p:sldId id="281" r:id="rId7"/>
    <p:sldId id="273" r:id="rId8"/>
    <p:sldId id="354" r:id="rId9"/>
    <p:sldId id="347" r:id="rId10"/>
    <p:sldId id="282" r:id="rId11"/>
    <p:sldId id="329" r:id="rId12"/>
    <p:sldId id="355" r:id="rId13"/>
    <p:sldId id="358" r:id="rId14"/>
    <p:sldId id="356" r:id="rId15"/>
    <p:sldId id="362" r:id="rId16"/>
    <p:sldId id="357" r:id="rId17"/>
    <p:sldId id="35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2B13C-2927-4CC3-BB15-AD4F448061D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4AA5C-20CB-477D-89C5-EBD5E5728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7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</a:t>
            </a:r>
            <a:r>
              <a:rPr lang="en-US" baseline="0" dirty="0" smtClean="0"/>
              <a:t> throated caracara wasp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AA5C-20CB-477D-89C5-EBD5E5728D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3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25C5067-87D7-4739-B8ED-B31FDFD3EC19}" type="datetimeFigureOut">
              <a:rPr lang="en-US" smtClean="0"/>
              <a:t>2/13/2018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Ch16: Arthropods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(Bugs!! Yikes!!)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5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Insects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Bees, flies, ants, termites are </a:t>
            </a:r>
            <a:r>
              <a:rPr lang="en-US" u="sng" dirty="0" smtClean="0"/>
              <a:t>social</a:t>
            </a:r>
            <a:r>
              <a:rPr lang="en-US" dirty="0" smtClean="0"/>
              <a:t>—they live in colonies with a strict differentiation of labor (</a:t>
            </a:r>
            <a:r>
              <a:rPr lang="en-US" u="sng" dirty="0" smtClean="0"/>
              <a:t>caste</a:t>
            </a:r>
            <a:r>
              <a:rPr lang="en-US" dirty="0" smtClean="0"/>
              <a:t> system)</a:t>
            </a:r>
          </a:p>
          <a:p>
            <a:r>
              <a:rPr lang="en-US" dirty="0"/>
              <a:t>They live in a “hive” or collective space which they protect</a:t>
            </a:r>
          </a:p>
          <a:p>
            <a:r>
              <a:rPr lang="en-US" dirty="0" smtClean="0"/>
              <a:t>Most </a:t>
            </a:r>
            <a:r>
              <a:rPr lang="en-US" dirty="0"/>
              <a:t>have a “queen” which lays the eggs</a:t>
            </a:r>
          </a:p>
          <a:p>
            <a:r>
              <a:rPr lang="en-US" dirty="0" smtClean="0"/>
              <a:t>“workers “are infertile, usually female</a:t>
            </a:r>
          </a:p>
          <a:p>
            <a:r>
              <a:rPr lang="en-US" dirty="0" smtClean="0"/>
              <a:t>“drones” are male and                                                                serve the queen inside the hive</a:t>
            </a:r>
          </a:p>
          <a:p>
            <a:endParaRPr lang="en-US" dirty="0"/>
          </a:p>
        </p:txBody>
      </p:sp>
      <p:pic>
        <p:nvPicPr>
          <p:cNvPr id="47107" name="Picture 3" descr="C:\Users\WillRiddle\Desktop\soial a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0"/>
            <a:ext cx="3886199" cy="257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08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the Hive</a:t>
            </a:r>
            <a:endParaRPr lang="en-US" dirty="0"/>
          </a:p>
        </p:txBody>
      </p:sp>
      <p:pic>
        <p:nvPicPr>
          <p:cNvPr id="48130" name="Picture 2" descr="C:\Users\WillRiddle\Desktop\social wasps n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604001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98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Arthropod Classes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Insecta</a:t>
            </a:r>
            <a:r>
              <a:rPr lang="en-US" dirty="0" smtClean="0"/>
              <a:t> (insects)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Crustaceans (water dwelling)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Arachnids (spiders)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Chilopoda</a:t>
            </a:r>
            <a:r>
              <a:rPr lang="en-US" dirty="0" smtClean="0"/>
              <a:t> (centipedes, millipedes)</a:t>
            </a:r>
          </a:p>
          <a:p>
            <a:endParaRPr lang="en-US" dirty="0"/>
          </a:p>
          <a:p>
            <a:r>
              <a:rPr lang="en-US" dirty="0" smtClean="0"/>
              <a:t>Differences about legs, antennae, body divisions, wings, etc.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531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Insecta</a:t>
            </a:r>
            <a:r>
              <a:rPr lang="en-US" dirty="0" smtClean="0"/>
              <a:t>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Coleoptera</a:t>
            </a:r>
            <a:r>
              <a:rPr lang="en-US" dirty="0"/>
              <a:t>- ladybug, Japanese beetle</a:t>
            </a:r>
          </a:p>
          <a:p>
            <a:pPr lvl="0"/>
            <a:r>
              <a:rPr lang="en-US" dirty="0" err="1"/>
              <a:t>Diptera</a:t>
            </a:r>
            <a:r>
              <a:rPr lang="en-US" dirty="0"/>
              <a:t>- housefly, mosquito</a:t>
            </a:r>
          </a:p>
          <a:p>
            <a:pPr lvl="0"/>
            <a:r>
              <a:rPr lang="en-US" dirty="0"/>
              <a:t>Hymenoptera- bees, ants</a:t>
            </a:r>
          </a:p>
          <a:p>
            <a:pPr lvl="0"/>
            <a:r>
              <a:rPr lang="en-US" dirty="0"/>
              <a:t>Lepidoptera- butterflies, moths</a:t>
            </a:r>
          </a:p>
          <a:p>
            <a:pPr lvl="0"/>
            <a:r>
              <a:rPr lang="en-US" dirty="0" err="1"/>
              <a:t>Odonata</a:t>
            </a:r>
            <a:r>
              <a:rPr lang="en-US" dirty="0"/>
              <a:t>- dragonfly, damselfly</a:t>
            </a:r>
          </a:p>
          <a:p>
            <a:pPr lvl="0"/>
            <a:r>
              <a:rPr lang="en-US" dirty="0" err="1"/>
              <a:t>Orthoptera</a:t>
            </a:r>
            <a:r>
              <a:rPr lang="en-US" dirty="0"/>
              <a:t>- grasshopper, </a:t>
            </a:r>
            <a:r>
              <a:rPr lang="en-US" dirty="0" smtClean="0"/>
              <a:t>roaches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Generally differentiated </a:t>
            </a:r>
            <a:r>
              <a:rPr lang="en-US" i="1" u="sng" dirty="0" smtClean="0"/>
              <a:t>by number and type of wings </a:t>
            </a:r>
            <a:r>
              <a:rPr lang="en-US" dirty="0" smtClean="0"/>
              <a:t>(“</a:t>
            </a:r>
            <a:r>
              <a:rPr lang="en-US" dirty="0" err="1" smtClean="0"/>
              <a:t>optera</a:t>
            </a:r>
            <a:r>
              <a:rPr lang="en-US" dirty="0" smtClean="0"/>
              <a:t>” means “over the land” or “wings”)</a:t>
            </a:r>
          </a:p>
          <a:p>
            <a:pPr lvl="0"/>
            <a:r>
              <a:rPr lang="en-US" dirty="0" smtClean="0"/>
              <a:t>Sometimes mouth parts, metamorphosis, or other characteristics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15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Crustaceans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362200" cy="4800600"/>
          </a:xfrm>
        </p:spPr>
        <p:txBody>
          <a:bodyPr/>
          <a:lstStyle/>
          <a:p>
            <a:r>
              <a:rPr lang="en-US" dirty="0" smtClean="0"/>
              <a:t>2 body parts</a:t>
            </a:r>
          </a:p>
          <a:p>
            <a:r>
              <a:rPr lang="en-US" dirty="0" smtClean="0"/>
              <a:t>2 sets of antennae</a:t>
            </a:r>
          </a:p>
          <a:p>
            <a:r>
              <a:rPr lang="en-US" dirty="0" smtClean="0"/>
              <a:t>2 sets of gills</a:t>
            </a:r>
          </a:p>
          <a:p>
            <a:r>
              <a:rPr lang="en-US" dirty="0" smtClean="0"/>
              <a:t>Very interesting respiration systems</a:t>
            </a:r>
          </a:p>
          <a:p>
            <a:r>
              <a:rPr lang="en-US" dirty="0" smtClean="0"/>
              <a:t>Lobsters, shrimp, crabs, barnacles…</a:t>
            </a:r>
          </a:p>
        </p:txBody>
      </p:sp>
      <p:pic>
        <p:nvPicPr>
          <p:cNvPr id="2050" name="Picture 2" descr="C:\Users\WillRiddle\Desktop\crustace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85918"/>
            <a:ext cx="6019800" cy="420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009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(You Will See This Up Close!)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WillRiddle\Desktop\decapod_anato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36" y="1447800"/>
            <a:ext cx="8001000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987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Arachnids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Spiders , ticks, mites, and scorpions!</a:t>
            </a:r>
          </a:p>
          <a:p>
            <a:r>
              <a:rPr lang="en-US" dirty="0" smtClean="0"/>
              <a:t>Eight legs; no wings, mandibles, or antennae (land)</a:t>
            </a:r>
          </a:p>
          <a:p>
            <a:r>
              <a:rPr lang="en-US" dirty="0" smtClean="0"/>
              <a:t>Most spiders spin webs with </a:t>
            </a:r>
            <a:r>
              <a:rPr lang="en-US" b="1" dirty="0" smtClean="0"/>
              <a:t>spinnerets</a:t>
            </a:r>
          </a:p>
          <a:p>
            <a:r>
              <a:rPr lang="en-US" dirty="0" smtClean="0"/>
              <a:t>Very interesting digestive systems</a:t>
            </a:r>
          </a:p>
        </p:txBody>
      </p:sp>
      <p:pic>
        <p:nvPicPr>
          <p:cNvPr id="3074" name="Picture 2" descr="C:\Users\WillRiddle\Desktop\arach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507518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693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Chilopoda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800600"/>
          </a:xfrm>
        </p:spPr>
        <p:txBody>
          <a:bodyPr/>
          <a:lstStyle/>
          <a:p>
            <a:r>
              <a:rPr lang="en-US" dirty="0" smtClean="0"/>
              <a:t>Centipedes, millipedes</a:t>
            </a:r>
          </a:p>
          <a:p>
            <a:r>
              <a:rPr lang="en-US" dirty="0" smtClean="0"/>
              <a:t>“pod” is “foot”</a:t>
            </a:r>
          </a:p>
          <a:p>
            <a:r>
              <a:rPr lang="en-US" dirty="0" smtClean="0"/>
              <a:t>Still segmented body</a:t>
            </a:r>
          </a:p>
          <a:p>
            <a:r>
              <a:rPr lang="en-US" dirty="0" smtClean="0"/>
              <a:t>Many are venomous, carnivorous</a:t>
            </a:r>
            <a:endParaRPr lang="en-US" dirty="0"/>
          </a:p>
        </p:txBody>
      </p:sp>
      <p:pic>
        <p:nvPicPr>
          <p:cNvPr id="5122" name="Picture 2" descr="C:\Users\WillRiddle\Desktop\Chilopoda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90600"/>
            <a:ext cx="37814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481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Insects and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Phylum Arthropoda</a:t>
            </a:r>
            <a:r>
              <a:rPr lang="en-US" dirty="0" smtClean="0"/>
              <a:t>-- </a:t>
            </a:r>
            <a:r>
              <a:rPr lang="en-US" i="1" u="sng" dirty="0" smtClean="0"/>
              <a:t>The largest animal phylum</a:t>
            </a:r>
          </a:p>
          <a:p>
            <a:r>
              <a:rPr lang="en-US" dirty="0" smtClean="0"/>
              <a:t>Crayfish, lobsters, crabs, shrimp, bugs, centipedes, spiders, scorpions, butterflies, ticks, etc.</a:t>
            </a:r>
          </a:p>
          <a:p>
            <a:endParaRPr lang="en-US" dirty="0" smtClean="0"/>
          </a:p>
          <a:p>
            <a:r>
              <a:rPr lang="en-US" dirty="0" smtClean="0"/>
              <a:t>Have </a:t>
            </a:r>
            <a:r>
              <a:rPr lang="en-US" b="1" dirty="0"/>
              <a:t>exoskeletons</a:t>
            </a:r>
            <a:r>
              <a:rPr lang="en-US" dirty="0"/>
              <a:t> and </a:t>
            </a:r>
            <a:r>
              <a:rPr lang="en-US" u="sng" dirty="0"/>
              <a:t>jointed </a:t>
            </a:r>
            <a:r>
              <a:rPr lang="en-US" u="sng" dirty="0" smtClean="0"/>
              <a:t>legs </a:t>
            </a:r>
            <a:r>
              <a:rPr lang="en-US" dirty="0" smtClean="0"/>
              <a:t>made of proteins</a:t>
            </a:r>
            <a:endParaRPr lang="en-US" dirty="0"/>
          </a:p>
          <a:p>
            <a:r>
              <a:rPr lang="en-US" dirty="0" smtClean="0"/>
              <a:t>Many have 3 main body parts— </a:t>
            </a:r>
            <a:r>
              <a:rPr lang="en-US" b="1" dirty="0" smtClean="0"/>
              <a:t>head, thorax, abdomen</a:t>
            </a:r>
          </a:p>
          <a:p>
            <a:r>
              <a:rPr lang="en-US" dirty="0" smtClean="0"/>
              <a:t>Often six legs, compound eyes, wings, </a:t>
            </a:r>
            <a:r>
              <a:rPr lang="en-US" b="1" dirty="0" smtClean="0"/>
              <a:t>antennae</a:t>
            </a:r>
          </a:p>
          <a:p>
            <a:r>
              <a:rPr lang="en-US" dirty="0" smtClean="0"/>
              <a:t>Have an </a:t>
            </a:r>
            <a:r>
              <a:rPr lang="en-US" b="1" dirty="0" smtClean="0"/>
              <a:t>open circulatory system </a:t>
            </a:r>
            <a:r>
              <a:rPr lang="en-US" dirty="0" smtClean="0"/>
              <a:t>(blood flows out over organs with no veins to pickup)</a:t>
            </a:r>
          </a:p>
          <a:p>
            <a:r>
              <a:rPr lang="en-US" dirty="0" smtClean="0"/>
              <a:t>Have relatively normal digestive systems with intestines</a:t>
            </a:r>
          </a:p>
          <a:p>
            <a:r>
              <a:rPr lang="en-US" dirty="0" smtClean="0"/>
              <a:t>Breathe through </a:t>
            </a:r>
            <a:r>
              <a:rPr lang="en-US" b="1" dirty="0" smtClean="0"/>
              <a:t>tracheae</a:t>
            </a:r>
            <a:r>
              <a:rPr lang="en-US" dirty="0" smtClean="0"/>
              <a:t> (tubes) and </a:t>
            </a:r>
            <a:r>
              <a:rPr lang="en-US" b="1" dirty="0" smtClean="0"/>
              <a:t>spiracles </a:t>
            </a:r>
            <a:r>
              <a:rPr lang="en-US" dirty="0" smtClean="0"/>
              <a:t>(pores) which pump the air in and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7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Insect body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WillRiddle\Desktop\insect-anatomy-lessons-tes-te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23" y="1707316"/>
            <a:ext cx="6664377" cy="499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 through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7620000" cy="1066800"/>
          </a:xfrm>
        </p:spPr>
        <p:txBody>
          <a:bodyPr/>
          <a:lstStyle/>
          <a:p>
            <a:r>
              <a:rPr lang="en-US" dirty="0" smtClean="0"/>
              <a:t>Tracheae are the tubule network</a:t>
            </a:r>
          </a:p>
          <a:p>
            <a:r>
              <a:rPr lang="en-US" dirty="0" smtClean="0"/>
              <a:t>Spiracles are the pores or openings for O2/CO2</a:t>
            </a:r>
            <a:endParaRPr lang="en-US" dirty="0"/>
          </a:p>
        </p:txBody>
      </p:sp>
      <p:pic>
        <p:nvPicPr>
          <p:cNvPr id="24578" name="Picture 2" descr="C:\Users\WillRiddle\Desktop\Respiration-in-Cockroach-300x1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7556726" cy="423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1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Open v. Closed Circulatory System 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75276"/>
            <a:ext cx="7620000" cy="7255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Vessels (veins and arteries) to the organs are missing in open systems.  </a:t>
            </a:r>
            <a:endParaRPr lang="en-US" dirty="0"/>
          </a:p>
        </p:txBody>
      </p:sp>
      <p:pic>
        <p:nvPicPr>
          <p:cNvPr id="13314" name="Picture 2" descr="C:\Users\WillRiddle\Desktop\open v closed circulatory 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2" y="1560476"/>
            <a:ext cx="925830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24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Egg</a:t>
            </a:r>
          </a:p>
          <a:p>
            <a:r>
              <a:rPr lang="en-US" dirty="0" smtClean="0"/>
              <a:t>Larvae or “grub” stage (growth)</a:t>
            </a:r>
          </a:p>
          <a:p>
            <a:r>
              <a:rPr lang="en-US" dirty="0" smtClean="0"/>
              <a:t>Pupa/pupate--</a:t>
            </a:r>
            <a:r>
              <a:rPr lang="en-US" dirty="0"/>
              <a:t>Cocoon or </a:t>
            </a:r>
            <a:r>
              <a:rPr lang="en-US" dirty="0" smtClean="0"/>
              <a:t>chrysalis (rest)</a:t>
            </a:r>
            <a:endParaRPr lang="en-US" dirty="0"/>
          </a:p>
          <a:p>
            <a:r>
              <a:rPr lang="en-US" dirty="0" smtClean="0"/>
              <a:t>Adult</a:t>
            </a:r>
          </a:p>
          <a:p>
            <a:endParaRPr lang="en-US" dirty="0" smtClean="0"/>
          </a:p>
          <a:p>
            <a:r>
              <a:rPr lang="en-US" b="1" dirty="0" smtClean="0"/>
              <a:t>Complete Metamorphosis</a:t>
            </a:r>
            <a:endParaRPr lang="en-US" b="1" u="sng" dirty="0" smtClean="0"/>
          </a:p>
          <a:p>
            <a:pPr lvl="1"/>
            <a:r>
              <a:rPr lang="en-US" b="1" u="sng" dirty="0" smtClean="0"/>
              <a:t>Butterflies, moths, beetles, flies…</a:t>
            </a:r>
          </a:p>
          <a:p>
            <a:r>
              <a:rPr lang="en-US" b="1" dirty="0" smtClean="0"/>
              <a:t>Incomplete Metamorphosis </a:t>
            </a:r>
            <a:r>
              <a:rPr lang="en-US" dirty="0" smtClean="0"/>
              <a:t>skip the </a:t>
            </a:r>
            <a:r>
              <a:rPr lang="en-US" u="sng" dirty="0" smtClean="0"/>
              <a:t>pupa stage</a:t>
            </a:r>
          </a:p>
          <a:p>
            <a:pPr lvl="1"/>
            <a:r>
              <a:rPr lang="en-US" u="sng" dirty="0" smtClean="0"/>
              <a:t>Grasshoppers, praying mantises</a:t>
            </a:r>
          </a:p>
          <a:p>
            <a:pPr lvl="1"/>
            <a:r>
              <a:rPr lang="en-US" u="sng" dirty="0" smtClean="0"/>
              <a:t>Nymphs </a:t>
            </a:r>
            <a:r>
              <a:rPr lang="en-US" dirty="0" smtClean="0"/>
              <a:t>look </a:t>
            </a:r>
            <a:r>
              <a:rPr lang="en-US" dirty="0"/>
              <a:t>like small versions of the adults</a:t>
            </a:r>
          </a:p>
          <a:p>
            <a:pPr lvl="1"/>
            <a:endParaRPr lang="en-US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3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Metamorphosis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WillRiddle\Desktop\the-metamorphosis.282120459_st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162800" cy="537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1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Exoskeletons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Normally made of </a:t>
            </a:r>
            <a:r>
              <a:rPr lang="en-US" b="1" dirty="0" smtClean="0"/>
              <a:t>chitin</a:t>
            </a:r>
            <a:r>
              <a:rPr lang="en-US" dirty="0" smtClean="0"/>
              <a:t>, a strong waterproof protein</a:t>
            </a:r>
          </a:p>
          <a:p>
            <a:r>
              <a:rPr lang="en-US" dirty="0" smtClean="0"/>
              <a:t>Gives a lot of toughness and support to the insect</a:t>
            </a:r>
          </a:p>
          <a:p>
            <a:r>
              <a:rPr lang="en-US" dirty="0" smtClean="0"/>
              <a:t>Very durable</a:t>
            </a:r>
          </a:p>
          <a:p>
            <a:r>
              <a:rPr lang="en-US" dirty="0" smtClean="0"/>
              <a:t>Proteins hard to make, last longer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 insect must molt when it grows because the exoskeleton is not flexible  </a:t>
            </a:r>
          </a:p>
          <a:p>
            <a:r>
              <a:rPr lang="en-US" b="1" dirty="0"/>
              <a:t>Molting </a:t>
            </a:r>
            <a:r>
              <a:rPr lang="en-US" dirty="0"/>
              <a:t>is when the exoskeleton is shed and grows a new </a:t>
            </a:r>
            <a:r>
              <a:rPr lang="en-US" dirty="0" smtClean="0"/>
              <a:t>one</a:t>
            </a:r>
          </a:p>
          <a:p>
            <a:r>
              <a:rPr lang="en-US" dirty="0" smtClean="0"/>
              <a:t>A whole </a:t>
            </a:r>
            <a:r>
              <a:rPr lang="en-US" dirty="0"/>
              <a:t>series of molting stages </a:t>
            </a:r>
            <a:r>
              <a:rPr lang="en-US" dirty="0" smtClean="0"/>
              <a:t>may occur </a:t>
            </a:r>
            <a:r>
              <a:rPr lang="en-US" dirty="0"/>
              <a:t>within metamorphosis because each exoskeleton is specific and only somewhat </a:t>
            </a:r>
            <a:r>
              <a:rPr lang="en-US" dirty="0" smtClean="0"/>
              <a:t>flexible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747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Nymphs shed Exoskeletons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2743200" cy="4800600"/>
          </a:xfrm>
        </p:spPr>
        <p:txBody>
          <a:bodyPr/>
          <a:lstStyle/>
          <a:p>
            <a:r>
              <a:rPr lang="en-US" dirty="0"/>
              <a:t>Exoskeletons restrict movement and growth quite a bit</a:t>
            </a:r>
          </a:p>
          <a:p>
            <a:r>
              <a:rPr lang="en-US" dirty="0"/>
              <a:t>Quite a lot of work to molt!</a:t>
            </a:r>
          </a:p>
          <a:p>
            <a:r>
              <a:rPr lang="en-US" dirty="0"/>
              <a:t>Triggered by change in </a:t>
            </a:r>
            <a:r>
              <a:rPr lang="en-US" u="sng" dirty="0"/>
              <a:t>hormones</a:t>
            </a:r>
          </a:p>
          <a:p>
            <a:endParaRPr lang="en-US" dirty="0"/>
          </a:p>
        </p:txBody>
      </p:sp>
      <p:pic>
        <p:nvPicPr>
          <p:cNvPr id="14338" name="Picture 2" descr="C:\Users\WillRiddle\Desktop\dragonfly nymph shells exo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1"/>
            <a:ext cx="510679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055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5221</TotalTime>
  <Words>549</Words>
  <Application>Microsoft Office PowerPoint</Application>
  <PresentationFormat>On-screen Show (4:3)</PresentationFormat>
  <Paragraphs>86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Adjacency</vt:lpstr>
      <vt:lpstr>Ch16: Arthropods</vt:lpstr>
      <vt:lpstr>Insects and More</vt:lpstr>
      <vt:lpstr>Insect body</vt:lpstr>
      <vt:lpstr>Respiration through Skin</vt:lpstr>
      <vt:lpstr>Open v. Closed Circulatory System  </vt:lpstr>
      <vt:lpstr>Metamorphosis</vt:lpstr>
      <vt:lpstr>Complete Metamorphosis </vt:lpstr>
      <vt:lpstr>Exoskeletons</vt:lpstr>
      <vt:lpstr>Nymphs shed Exoskeletons</vt:lpstr>
      <vt:lpstr>Social Insects</vt:lpstr>
      <vt:lpstr>Protecting the Hive</vt:lpstr>
      <vt:lpstr>Different Arthropod Classes </vt:lpstr>
      <vt:lpstr>Insecta Orders</vt:lpstr>
      <vt:lpstr>Crustaceans</vt:lpstr>
      <vt:lpstr>(You Will See This Up Close!)</vt:lpstr>
      <vt:lpstr>Arachnids</vt:lpstr>
      <vt:lpstr>Chilopoda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Invertebrates</dc:title>
  <dc:creator>WillRiddle</dc:creator>
  <cp:lastModifiedBy>WillRiddle</cp:lastModifiedBy>
  <cp:revision>61</cp:revision>
  <dcterms:created xsi:type="dcterms:W3CDTF">2017-12-30T21:40:41Z</dcterms:created>
  <dcterms:modified xsi:type="dcterms:W3CDTF">2018-02-13T06:47:40Z</dcterms:modified>
</cp:coreProperties>
</file>