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3" r:id="rId3"/>
    <p:sldId id="259" r:id="rId4"/>
    <p:sldId id="279" r:id="rId5"/>
    <p:sldId id="273" r:id="rId6"/>
    <p:sldId id="306" r:id="rId7"/>
    <p:sldId id="294" r:id="rId8"/>
    <p:sldId id="297" r:id="rId9"/>
    <p:sldId id="274" r:id="rId10"/>
    <p:sldId id="271" r:id="rId11"/>
    <p:sldId id="292" r:id="rId12"/>
    <p:sldId id="270" r:id="rId13"/>
    <p:sldId id="299" r:id="rId14"/>
    <p:sldId id="272" r:id="rId15"/>
    <p:sldId id="295" r:id="rId16"/>
    <p:sldId id="307" r:id="rId17"/>
    <p:sldId id="298" r:id="rId18"/>
    <p:sldId id="277" r:id="rId19"/>
    <p:sldId id="296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6947B47-5947-4D98-97F6-C3AF2CBF74E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470934E-8A92-4FCD-B342-BE8C2BD3B08F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307355"/>
            <a:ext cx="6297822" cy="1470025"/>
          </a:xfrm>
        </p:spPr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777380"/>
            <a:ext cx="6145422" cy="861420"/>
          </a:xfrm>
        </p:spPr>
        <p:txBody>
          <a:bodyPr/>
          <a:lstStyle/>
          <a:p>
            <a:r>
              <a:rPr lang="en-US" dirty="0" smtClean="0"/>
              <a:t>Chapters 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Dispersal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524000"/>
            <a:ext cx="22860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Wind</a:t>
            </a:r>
          </a:p>
          <a:p>
            <a:r>
              <a:rPr lang="en-US" dirty="0" smtClean="0"/>
              <a:t>Rain, Water</a:t>
            </a:r>
          </a:p>
          <a:p>
            <a:r>
              <a:rPr lang="en-US" dirty="0" smtClean="0"/>
              <a:t>Animals walking/  excreting</a:t>
            </a:r>
          </a:p>
          <a:p>
            <a:r>
              <a:rPr lang="en-US" dirty="0" smtClean="0"/>
              <a:t>People walking, using equipment</a:t>
            </a:r>
            <a:endParaRPr lang="en-US" dirty="0"/>
          </a:p>
        </p:txBody>
      </p:sp>
      <p:pic>
        <p:nvPicPr>
          <p:cNvPr id="7170" name="Picture 2" descr="C:\Users\WillRiddle\Desktop\seed dispers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905000"/>
            <a:ext cx="539750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31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3500"/>
            <a:ext cx="7125112" cy="4051437"/>
          </a:xfrm>
        </p:spPr>
        <p:txBody>
          <a:bodyPr/>
          <a:lstStyle/>
          <a:p>
            <a:r>
              <a:rPr lang="en-US" dirty="0" smtClean="0"/>
              <a:t>Germination occurs when a seed is planted in good conditions, and begins to sprout.  To start growing, planted seeds need:</a:t>
            </a:r>
          </a:p>
          <a:p>
            <a:pPr lvl="1"/>
            <a:r>
              <a:rPr lang="en-US" dirty="0" smtClean="0"/>
              <a:t>Moisture</a:t>
            </a:r>
          </a:p>
          <a:p>
            <a:pPr lvl="1"/>
            <a:r>
              <a:rPr lang="en-US" dirty="0" smtClean="0"/>
              <a:t>Warmth</a:t>
            </a:r>
          </a:p>
          <a:p>
            <a:pPr lvl="1"/>
            <a:r>
              <a:rPr lang="en-US" dirty="0" smtClean="0"/>
              <a:t>Safety</a:t>
            </a:r>
          </a:p>
          <a:p>
            <a:pPr lvl="1"/>
            <a:endParaRPr lang="en-US" dirty="0"/>
          </a:p>
          <a:p>
            <a:r>
              <a:rPr lang="en-US" dirty="0" smtClean="0"/>
              <a:t>Later on they will need: </a:t>
            </a:r>
          </a:p>
          <a:p>
            <a:pPr lvl="1"/>
            <a:r>
              <a:rPr lang="en-US" dirty="0" smtClean="0"/>
              <a:t>Light </a:t>
            </a:r>
          </a:p>
          <a:p>
            <a:pPr lvl="1"/>
            <a:r>
              <a:rPr lang="en-US" dirty="0" smtClean="0"/>
              <a:t>Nutrients from Dirt </a:t>
            </a:r>
          </a:p>
        </p:txBody>
      </p:sp>
      <p:pic>
        <p:nvPicPr>
          <p:cNvPr id="6146" name="Picture 2" descr="C:\Users\WillRiddle\Desktop\germin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81400"/>
            <a:ext cx="46418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31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Parts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Seeds have three parts:</a:t>
            </a:r>
          </a:p>
          <a:p>
            <a:pPr lvl="1"/>
            <a:r>
              <a:rPr lang="en-US" dirty="0" smtClean="0"/>
              <a:t>The tiny, embryonic plant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/>
              <a:t>cotyledon</a:t>
            </a:r>
            <a:r>
              <a:rPr lang="en-US" dirty="0" smtClean="0"/>
              <a:t>, the stored food for the embryo</a:t>
            </a:r>
          </a:p>
          <a:p>
            <a:pPr lvl="1"/>
            <a:r>
              <a:rPr lang="en-US" dirty="0" smtClean="0"/>
              <a:t>The seed coat which protects it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Monocots</a:t>
            </a:r>
            <a:r>
              <a:rPr lang="en-US" dirty="0" smtClean="0"/>
              <a:t> have one stored packet (leaves with parallel veins; flowers with petals in multiples of 3)</a:t>
            </a:r>
          </a:p>
          <a:p>
            <a:r>
              <a:rPr lang="en-US" u="sng" dirty="0" smtClean="0"/>
              <a:t>Dicots</a:t>
            </a:r>
            <a:r>
              <a:rPr lang="en-US" dirty="0" smtClean="0"/>
              <a:t> have two (leaves with branching veins; flowers with petals in multiples of 4/5)</a:t>
            </a:r>
          </a:p>
          <a:p>
            <a:pPr lvl="1"/>
            <a:endParaRPr lang="en-US" dirty="0"/>
          </a:p>
        </p:txBody>
      </p:sp>
      <p:pic>
        <p:nvPicPr>
          <p:cNvPr id="4098" name="Picture 2" descr="C:\Users\WillRiddle\Desktop\seed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72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llRiddle\Desktop\monocotDic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553200" cy="558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82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294" y="1600200"/>
            <a:ext cx="6515306" cy="4051437"/>
          </a:xfrm>
        </p:spPr>
        <p:txBody>
          <a:bodyPr/>
          <a:lstStyle/>
          <a:p>
            <a:r>
              <a:rPr lang="en-US" dirty="0" smtClean="0"/>
              <a:t>Some plants called </a:t>
            </a:r>
            <a:r>
              <a:rPr lang="en-US" i="1" u="sng" dirty="0" smtClean="0"/>
              <a:t>gymnosperms</a:t>
            </a:r>
            <a:r>
              <a:rPr lang="en-US" dirty="0" smtClean="0"/>
              <a:t> produce seeds in other ways (not flowers)</a:t>
            </a:r>
          </a:p>
          <a:p>
            <a:r>
              <a:rPr lang="en-US" dirty="0" smtClean="0"/>
              <a:t>Their seeds are not covered (i.e. in a fruit or flower) but are exposed</a:t>
            </a:r>
          </a:p>
          <a:p>
            <a:r>
              <a:rPr lang="en-US" i="1" u="sng" dirty="0" smtClean="0"/>
              <a:t>Conifers</a:t>
            </a:r>
            <a:r>
              <a:rPr lang="en-US" dirty="0" smtClean="0"/>
              <a:t> are evergreen plants which produce cones instead of flowers </a:t>
            </a:r>
          </a:p>
          <a:p>
            <a:r>
              <a:rPr lang="en-US" dirty="0" smtClean="0"/>
              <a:t>Not all gymnosperms are evergreens, but many are</a:t>
            </a:r>
          </a:p>
          <a:p>
            <a:endParaRPr lang="en-US" dirty="0"/>
          </a:p>
        </p:txBody>
      </p:sp>
      <p:pic>
        <p:nvPicPr>
          <p:cNvPr id="3074" name="Picture 2" descr="C:\Users\WillRiddle\Desktop\conifer see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2" y="4648200"/>
            <a:ext cx="20764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illRiddle\Desktop\gymnosper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572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839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Plant Reproduction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18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Alternation of Generations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000957" cy="4051437"/>
          </a:xfrm>
        </p:spPr>
        <p:txBody>
          <a:bodyPr/>
          <a:lstStyle/>
          <a:p>
            <a:r>
              <a:rPr lang="en-US" sz="2000" i="1" u="sng" dirty="0"/>
              <a:t>Alternation of Generations</a:t>
            </a:r>
            <a:r>
              <a:rPr lang="en-US" sz="2000" dirty="0"/>
              <a:t>: a form of reproduction that </a:t>
            </a:r>
            <a:r>
              <a:rPr lang="en-US" sz="2000" dirty="0" smtClean="0"/>
              <a:t>all plants exhibit</a:t>
            </a:r>
            <a:endParaRPr lang="en-US" sz="2000" dirty="0"/>
          </a:p>
          <a:p>
            <a:r>
              <a:rPr lang="en-US" sz="2000" dirty="0"/>
              <a:t>One complete reproductive cycle has </a:t>
            </a:r>
            <a:r>
              <a:rPr lang="en-US" sz="2000" u="sng" dirty="0"/>
              <a:t>two parts</a:t>
            </a:r>
            <a:r>
              <a:rPr lang="en-US" sz="2000" dirty="0"/>
              <a:t>: a sexual component (with eggs and sperm) and an asexual component (with spores)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9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Alternation of Generations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WillRiddle\Desktop\alternationof gener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91400" cy="413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23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Seedless Non-Vascular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2952957" cy="4051437"/>
          </a:xfrm>
        </p:spPr>
        <p:txBody>
          <a:bodyPr/>
          <a:lstStyle/>
          <a:p>
            <a:r>
              <a:rPr lang="en-US" dirty="0" smtClean="0"/>
              <a:t>Non-vascular plants cannot produce seeds or grow very tall without xylem/phloem fibers: i.e. mosses</a:t>
            </a:r>
          </a:p>
        </p:txBody>
      </p:sp>
      <p:pic>
        <p:nvPicPr>
          <p:cNvPr id="1026" name="Picture 2" descr="C:\Users\WillRiddle\Desktop\moss reprodu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676400"/>
            <a:ext cx="2552700" cy="431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194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Seedless Vascular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3048000" cy="3831439"/>
          </a:xfrm>
        </p:spPr>
        <p:txBody>
          <a:bodyPr/>
          <a:lstStyle/>
          <a:p>
            <a:r>
              <a:rPr lang="en-US" dirty="0" smtClean="0"/>
              <a:t>Ferns and horsetails reproduce mainly by spores, not seeds</a:t>
            </a:r>
          </a:p>
          <a:p>
            <a:r>
              <a:rPr lang="en-US" dirty="0" smtClean="0"/>
              <a:t>They have vascular tissues and can grow to large sizes</a:t>
            </a:r>
            <a:endParaRPr lang="en-US" dirty="0"/>
          </a:p>
        </p:txBody>
      </p:sp>
      <p:pic>
        <p:nvPicPr>
          <p:cNvPr id="1026" name="Picture 2" descr="C:\Users\WillRiddle\Desktop\fernspo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93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Seeded, Vascular (</a:t>
            </a:r>
            <a:r>
              <a:rPr lang="en-US" dirty="0" err="1" smtClean="0"/>
              <a:t>Tissued</a:t>
            </a:r>
            <a:r>
              <a:rPr lang="en-US" dirty="0" smtClean="0"/>
              <a:t>) Plants</a:t>
            </a:r>
          </a:p>
          <a:p>
            <a:pPr lvl="1"/>
            <a:r>
              <a:rPr lang="en-US" dirty="0" smtClean="0"/>
              <a:t>Most plants</a:t>
            </a:r>
          </a:p>
          <a:p>
            <a:pPr lvl="1"/>
            <a:r>
              <a:rPr lang="en-US" dirty="0" smtClean="0"/>
              <a:t>Angiosperms (flowering plants/trees)</a:t>
            </a:r>
          </a:p>
          <a:p>
            <a:pPr lvl="2"/>
            <a:r>
              <a:rPr lang="en-US" dirty="0" smtClean="0"/>
              <a:t>Monocots and dicots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ymnosperms (non-flowering plants)</a:t>
            </a:r>
          </a:p>
          <a:p>
            <a:pPr lvl="2"/>
            <a:r>
              <a:rPr lang="en-US" dirty="0" smtClean="0"/>
              <a:t>conifers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2.  Seedless, Vascular Plants</a:t>
            </a:r>
          </a:p>
          <a:p>
            <a:pPr lvl="1"/>
            <a:r>
              <a:rPr lang="en-US" dirty="0" smtClean="0"/>
              <a:t>Ferns</a:t>
            </a:r>
          </a:p>
          <a:p>
            <a:r>
              <a:rPr lang="en-US" dirty="0" smtClean="0"/>
              <a:t>3.  Seedless, Non-Vascular Plants</a:t>
            </a:r>
          </a:p>
          <a:p>
            <a:pPr lvl="1"/>
            <a:r>
              <a:rPr lang="en-US" dirty="0" smtClean="0"/>
              <a:t>Mosses</a:t>
            </a:r>
          </a:p>
          <a:p>
            <a:pPr lvl="1"/>
            <a:endParaRPr lang="en-US" dirty="0"/>
          </a:p>
          <a:p>
            <a:r>
              <a:rPr lang="en-US" dirty="0" smtClean="0"/>
              <a:t>Lichens, algae, fungi are NOT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44499"/>
            <a:ext cx="7125112" cy="4922975"/>
          </a:xfrm>
        </p:spPr>
        <p:txBody>
          <a:bodyPr/>
          <a:lstStyle/>
          <a:p>
            <a:r>
              <a:rPr lang="en-US" dirty="0" smtClean="0"/>
              <a:t>There are a few methods of asexual reproduction in plants, which mostly must be done by humans under careful cultivation</a:t>
            </a:r>
          </a:p>
          <a:p>
            <a:pPr lvl="1"/>
            <a:r>
              <a:rPr lang="en-US" b="1" u="sng" dirty="0" smtClean="0"/>
              <a:t>Runners/</a:t>
            </a:r>
            <a:r>
              <a:rPr lang="en-US" b="1" u="sng" dirty="0" err="1" smtClean="0"/>
              <a:t>stolons</a:t>
            </a:r>
            <a:r>
              <a:rPr lang="en-US" b="1" u="sng" dirty="0" smtClean="0"/>
              <a:t> </a:t>
            </a:r>
            <a:r>
              <a:rPr lang="en-US" dirty="0" smtClean="0"/>
              <a:t>and small </a:t>
            </a:r>
            <a:r>
              <a:rPr lang="en-US" b="1" u="sng" dirty="0" smtClean="0"/>
              <a:t>plantlets</a:t>
            </a:r>
          </a:p>
          <a:p>
            <a:pPr lvl="2"/>
            <a:r>
              <a:rPr lang="en-US" dirty="0" smtClean="0"/>
              <a:t>Spider plants</a:t>
            </a:r>
          </a:p>
          <a:p>
            <a:pPr lvl="2"/>
            <a:r>
              <a:rPr lang="en-US" dirty="0" smtClean="0"/>
              <a:t>Strawberry plants</a:t>
            </a:r>
          </a:p>
          <a:p>
            <a:pPr lvl="1"/>
            <a:r>
              <a:rPr lang="en-US" b="1" u="sng" dirty="0" smtClean="0"/>
              <a:t>Grafting</a:t>
            </a:r>
            <a:r>
              <a:rPr lang="en-US" dirty="0" smtClean="0"/>
              <a:t>: Root sprouts, leaf cuttings, stem              cuttings, buds</a:t>
            </a:r>
          </a:p>
          <a:p>
            <a:pPr lvl="2"/>
            <a:r>
              <a:rPr lang="en-US" dirty="0" smtClean="0"/>
              <a:t>Potato buds</a:t>
            </a:r>
          </a:p>
          <a:p>
            <a:pPr lvl="2"/>
            <a:r>
              <a:rPr lang="en-US" dirty="0" smtClean="0"/>
              <a:t>Rose stem/root clippings</a:t>
            </a:r>
          </a:p>
          <a:p>
            <a:pPr lvl="2"/>
            <a:r>
              <a:rPr lang="en-US" dirty="0" smtClean="0"/>
              <a:t>Tulip bulb buds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2050" name="Picture 2" descr="C:\Users\WillRiddle\Desktop\plantle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44" y="289560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llRiddle\Desktop\bud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244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70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Flowers and Seeds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Reproduction in Plants Occurs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Photoperiodism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Short-day plants bloom when the daytime is shorter than nighttime</a:t>
            </a:r>
          </a:p>
          <a:p>
            <a:r>
              <a:rPr lang="en-US" dirty="0" smtClean="0"/>
              <a:t>Long-day plants flower only when the days are long</a:t>
            </a:r>
          </a:p>
          <a:p>
            <a:pPr lvl="1"/>
            <a:r>
              <a:rPr lang="en-US" dirty="0" smtClean="0"/>
              <a:t>Ex. Irises will bloom only when they can get more than 12 hours of daylight</a:t>
            </a:r>
          </a:p>
          <a:p>
            <a:r>
              <a:rPr lang="en-US" dirty="0" smtClean="0"/>
              <a:t>Neutral-day plants are not affected by hours of daylight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Flowering Plants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447801"/>
            <a:ext cx="7125112" cy="3276599"/>
          </a:xfrm>
        </p:spPr>
        <p:txBody>
          <a:bodyPr/>
          <a:lstStyle/>
          <a:p>
            <a:r>
              <a:rPr lang="en-US" dirty="0" smtClean="0"/>
              <a:t>Plants flower to produce seeds</a:t>
            </a:r>
          </a:p>
          <a:p>
            <a:pPr lvl="1"/>
            <a:r>
              <a:rPr lang="en-US" dirty="0" smtClean="0"/>
              <a:t>Seeds may be matured in fruits first</a:t>
            </a:r>
          </a:p>
          <a:p>
            <a:pPr lvl="1"/>
            <a:r>
              <a:rPr lang="en-US" dirty="0" smtClean="0"/>
              <a:t>Flowers and fruits are the result of good growth</a:t>
            </a:r>
          </a:p>
          <a:p>
            <a:pPr lvl="1"/>
            <a:r>
              <a:rPr lang="en-US" dirty="0" smtClean="0"/>
              <a:t>Flowering plants/trees are called </a:t>
            </a:r>
            <a:r>
              <a:rPr lang="en-US" i="1" u="sng" dirty="0" smtClean="0"/>
              <a:t>angiosperms</a:t>
            </a:r>
          </a:p>
          <a:p>
            <a:r>
              <a:rPr lang="en-US" dirty="0" smtClean="0"/>
              <a:t>Annual plants flower (produce seeds) once and then die</a:t>
            </a:r>
          </a:p>
          <a:p>
            <a:r>
              <a:rPr lang="en-US" dirty="0" smtClean="0"/>
              <a:t>Perennial plants flower (produce seeds) each year</a:t>
            </a:r>
            <a:endParaRPr lang="en-US" dirty="0"/>
          </a:p>
        </p:txBody>
      </p:sp>
      <p:pic>
        <p:nvPicPr>
          <p:cNvPr id="10242" name="Picture 2" descr="C:\Users\WillRiddle\Desktop\ovulefrui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38673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7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C:\Users\WillRiddle\Desktop\life_cycle_angiosperm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51" y="304800"/>
            <a:ext cx="7534276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" name="Picture 3" descr="C:\Users\WillRiddle\Desktop\angiosper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71973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9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915357" cy="4051437"/>
          </a:xfrm>
        </p:spPr>
        <p:txBody>
          <a:bodyPr/>
          <a:lstStyle/>
          <a:p>
            <a:r>
              <a:rPr lang="en-US" dirty="0" smtClean="0"/>
              <a:t>Flowers consist of </a:t>
            </a:r>
            <a:r>
              <a:rPr lang="en-US" u="sng" dirty="0" smtClean="0"/>
              <a:t>petals and sepals </a:t>
            </a:r>
            <a:r>
              <a:rPr lang="en-US" dirty="0" smtClean="0"/>
              <a:t>which aid in protection and attracting pollinators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stamen</a:t>
            </a:r>
            <a:r>
              <a:rPr lang="en-US" dirty="0" smtClean="0"/>
              <a:t> is the male reproductive part (anther and filament) which produces the pollen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pistil</a:t>
            </a:r>
            <a:r>
              <a:rPr lang="en-US" dirty="0" smtClean="0"/>
              <a:t> is the female reproductive part (stigma, style, and ovary) which will produce mature seeds when fertilized with the pollen</a:t>
            </a:r>
          </a:p>
          <a:p>
            <a:r>
              <a:rPr lang="en-US" dirty="0" smtClean="0"/>
              <a:t>Pollen has the male sex cell</a:t>
            </a:r>
          </a:p>
          <a:p>
            <a:r>
              <a:rPr lang="en-US" dirty="0" smtClean="0"/>
              <a:t>Ovules have the female sex cell</a:t>
            </a:r>
          </a:p>
        </p:txBody>
      </p:sp>
    </p:spTree>
    <p:extLst>
      <p:ext uri="{BB962C8B-B14F-4D97-AF65-F5344CB8AC3E}">
        <p14:creationId xmlns:p14="http://schemas.microsoft.com/office/powerpoint/2010/main" val="412797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76275"/>
            <a:ext cx="7124700" cy="923925"/>
          </a:xfrm>
        </p:spPr>
        <p:txBody>
          <a:bodyPr/>
          <a:lstStyle/>
          <a:p>
            <a:r>
              <a:rPr lang="en-US" dirty="0" smtClean="0"/>
              <a:t>Flower Diagram</a:t>
            </a:r>
            <a:endParaRPr lang="en-US" dirty="0"/>
          </a:p>
        </p:txBody>
      </p:sp>
      <p:pic>
        <p:nvPicPr>
          <p:cNvPr id="9218" name="Picture 2" descr="C:\Users\WillRiddle\Desktop\flower 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6400800" cy="500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77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243" y="914400"/>
            <a:ext cx="7125113" cy="924475"/>
          </a:xfrm>
        </p:spPr>
        <p:txBody>
          <a:bodyPr/>
          <a:lstStyle/>
          <a:p>
            <a:r>
              <a:rPr lang="en-US" dirty="0" smtClean="0"/>
              <a:t>Pollination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 of pollen from anther to stigma</a:t>
            </a:r>
          </a:p>
          <a:p>
            <a:r>
              <a:rPr lang="en-US" dirty="0" smtClean="0"/>
              <a:t>Insects, hummingbirds, bees, rain, and wind all aid in pollination by disturbing and carrying it somewhere else</a:t>
            </a:r>
          </a:p>
          <a:p>
            <a:r>
              <a:rPr lang="en-US" dirty="0" smtClean="0"/>
              <a:t>Pollen sinks down the stigma and hits the ovary</a:t>
            </a:r>
          </a:p>
          <a:p>
            <a:r>
              <a:rPr lang="en-US" b="1" u="sng" dirty="0" smtClean="0"/>
              <a:t>Fertilization</a:t>
            </a:r>
            <a:r>
              <a:rPr lang="en-US" dirty="0" smtClean="0"/>
              <a:t> of the small ovules occurs, and they grow/become true seeds</a:t>
            </a:r>
          </a:p>
          <a:p>
            <a:r>
              <a:rPr lang="en-US" dirty="0" smtClean="0"/>
              <a:t>Seeds must then be shaken free and planted to form new plants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195" name="Picture 3" descr="C:\Users\WillRiddle\Desktop\be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"/>
            <a:ext cx="1720997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47228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591</TotalTime>
  <Words>597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Autumn</vt:lpstr>
      <vt:lpstr>Plants</vt:lpstr>
      <vt:lpstr>THREE Types of Plants</vt:lpstr>
      <vt:lpstr>Flowers and Seeds</vt:lpstr>
      <vt:lpstr>Photoperiodism</vt:lpstr>
      <vt:lpstr>Flowering Plants</vt:lpstr>
      <vt:lpstr>PowerPoint Presentation</vt:lpstr>
      <vt:lpstr>Parts of a Flower</vt:lpstr>
      <vt:lpstr>Flower Diagram</vt:lpstr>
      <vt:lpstr>Pollination</vt:lpstr>
      <vt:lpstr>Seed Dispersal Methods</vt:lpstr>
      <vt:lpstr>Germination</vt:lpstr>
      <vt:lpstr>Seed Parts</vt:lpstr>
      <vt:lpstr>PowerPoint Presentation</vt:lpstr>
      <vt:lpstr>Gymnosperms</vt:lpstr>
      <vt:lpstr>More About Plant Reproduction</vt:lpstr>
      <vt:lpstr>Alternation of Generations</vt:lpstr>
      <vt:lpstr>Alternation of Generations</vt:lpstr>
      <vt:lpstr>Seedless Non-Vascular Plants</vt:lpstr>
      <vt:lpstr>Seedless Vascular Plants</vt:lpstr>
      <vt:lpstr>Asexual Reproduction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Plants</dc:title>
  <dc:creator>WillRiddle</dc:creator>
  <cp:lastModifiedBy>WillRiddle</cp:lastModifiedBy>
  <cp:revision>49</cp:revision>
  <dcterms:created xsi:type="dcterms:W3CDTF">2017-11-20T05:22:00Z</dcterms:created>
  <dcterms:modified xsi:type="dcterms:W3CDTF">2018-01-18T04:12:23Z</dcterms:modified>
</cp:coreProperties>
</file>