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4" r:id="rId4"/>
    <p:sldId id="288" r:id="rId5"/>
    <p:sldId id="289" r:id="rId6"/>
    <p:sldId id="266" r:id="rId7"/>
    <p:sldId id="287" r:id="rId8"/>
    <p:sldId id="258" r:id="rId9"/>
    <p:sldId id="265" r:id="rId10"/>
    <p:sldId id="290" r:id="rId11"/>
    <p:sldId id="291" r:id="rId12"/>
    <p:sldId id="292" r:id="rId13"/>
    <p:sldId id="293" r:id="rId14"/>
    <p:sldId id="294" r:id="rId15"/>
    <p:sldId id="259" r:id="rId16"/>
    <p:sldId id="263" r:id="rId17"/>
    <p:sldId id="262" r:id="rId18"/>
    <p:sldId id="261" r:id="rId19"/>
    <p:sldId id="267" r:id="rId20"/>
    <p:sldId id="268" r:id="rId21"/>
    <p:sldId id="270" r:id="rId22"/>
    <p:sldId id="273" r:id="rId23"/>
    <p:sldId id="269" r:id="rId24"/>
    <p:sldId id="271" r:id="rId25"/>
    <p:sldId id="272" r:id="rId26"/>
    <p:sldId id="276" r:id="rId27"/>
    <p:sldId id="274" r:id="rId28"/>
    <p:sldId id="275" r:id="rId29"/>
    <p:sldId id="260" r:id="rId30"/>
    <p:sldId id="277" r:id="rId31"/>
    <p:sldId id="278" r:id="rId32"/>
    <p:sldId id="279" r:id="rId33"/>
    <p:sldId id="280" r:id="rId34"/>
    <p:sldId id="281" r:id="rId35"/>
    <p:sldId id="283" r:id="rId36"/>
    <p:sldId id="284" r:id="rId37"/>
    <p:sldId id="282" r:id="rId38"/>
    <p:sldId id="285" r:id="rId39"/>
    <p:sldId id="28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845BB-D178-40F6-8643-696E547DA2DD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74E19-5A6E-4529-A119-AC9EED45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8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Metabolic Muscle Disorder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4E19-5A6E-4529-A119-AC9EED45D7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150 million$</a:t>
            </a:r>
            <a:r>
              <a:rPr lang="en-US" baseline="0" dirty="0" smtClean="0"/>
              <a:t> in cocaine (bottom)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4E19-5A6E-4529-A119-AC9EED45D7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5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9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8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5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8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0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1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0121-F259-4DB4-9B7E-081FB1B7C872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CED5-F8D2-4054-AD54-9F921D5AC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Jaime Riddle\Desktop\stock-vector-insulin-regulates-the-metabolism-glucose-is-the-primary-source-of-energy-for-the-body-s-cells-275521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5530850" cy="57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Jaime Riddle\Desktop\burning f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13529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r>
              <a:rPr lang="en-US" dirty="0" smtClean="0"/>
              <a:t>A unit of heat energy from food; released when burned by cells</a:t>
            </a:r>
            <a:endParaRPr lang="en-US" dirty="0"/>
          </a:p>
        </p:txBody>
      </p:sp>
      <p:pic>
        <p:nvPicPr>
          <p:cNvPr id="33794" name="Picture 2" descr="C:\Users\Jaime Riddle\Desktop\calo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200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Jaime Riddle\Desktop\biology_thermodynamics-584ef5785f9b58a8cd3da0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6" y="372942"/>
            <a:ext cx="8860631" cy="59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Jaime Riddle\Desktop\vitamins help metabo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2399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ime Riddle\Desktop\teen drug ab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Depressant Brain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aime Riddle\Desktop\brain-alcoh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620000" cy="4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Stimulant Brain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aime Riddle\Desktop\meth b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43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Narcotics Brain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Jaime Riddle\Desktop\narcotic 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326187" cy="390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Narcotic Pain Blocking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aime Riddle\Desktop\brain on narco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2" y="1143000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Cocaine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aime Riddle\Desktop\cocaine-syna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09625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C:\Users\Jaime Riddle\Desktop\Physical-Warning-Signs-of-Drug-Ab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00677" cy="858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5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aime Riddle\Desktop\heroin us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52144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aime Riddle\Desktop\heroin use5x in 10 ye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45" y="3371850"/>
            <a:ext cx="61912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aime Riddle\Desktop\meth addict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0602"/>
            <a:ext cx="4343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Withdrawal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aime Riddle\Desktop\withdraw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9302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aime Riddle\Desktop\opiate withdraw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aime Riddle\Desktop\cocaine withdraw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2766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aime Riddle\Desktop\addiction cen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Jaime Riddle\Desktop\Addicti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800717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Jaime Riddle\Desktop\quit sm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04837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Jaime Riddle\Desktop\e-vap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00362"/>
            <a:ext cx="3957638" cy="39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Jaime Riddle\Desktop\drug b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20"/>
            <a:ext cx="60388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aime Riddle\Desktop\150million coca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9706"/>
            <a:ext cx="6370638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Jaime Riddle\Desktop\sniffer do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112014"/>
            <a:ext cx="4726425" cy="31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Jaime Riddle\Desktop\what-is-metabo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7623"/>
            <a:ext cx="835451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Jaime Riddle\Desktop\immune 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715000" cy="58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Jaime Riddle\Desktop\T 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23" y="0"/>
            <a:ext cx="7102307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Jaime Riddle\Desktop\WBC attacks tumor 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28936"/>
            <a:ext cx="4967769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Jaime Riddle\Desktop\human-pathogen-trans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527"/>
            <a:ext cx="9144000" cy="60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Airborne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Jaime Riddle\Desktop\airborne inf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301276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Jaime Riddle\Desktop\pinke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25791"/>
            <a:ext cx="5943601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Jaime Riddle\Desktop\contact dermati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296554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8382000" cy="2468563"/>
          </a:xfrm>
        </p:spPr>
        <p:txBody>
          <a:bodyPr/>
          <a:lstStyle/>
          <a:p>
            <a:r>
              <a:rPr lang="en-US" dirty="0" smtClean="0"/>
              <a:t>Stitches </a:t>
            </a:r>
            <a:endParaRPr lang="en-US" dirty="0"/>
          </a:p>
        </p:txBody>
      </p:sp>
      <p:pic>
        <p:nvPicPr>
          <p:cNvPr id="20482" name="Picture 2" descr="C:\Users\Jaime Riddle\Desktop\infected sti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24796"/>
            <a:ext cx="4876801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Vector-Carried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Jaime Riddle\Desktop\stop-mosquito-borne-diseases-vector-clipart_csp37862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2562"/>
            <a:ext cx="8001000" cy="52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Jaime Riddle\Desktop\vector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463"/>
            <a:ext cx="8915400" cy="66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Jaime Riddle\Desktop\washing 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391400" cy="41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Jaime Riddle\Desktop\vacci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62940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3124200" cy="3078163"/>
          </a:xfrm>
        </p:spPr>
        <p:txBody>
          <a:bodyPr/>
          <a:lstStyle/>
          <a:p>
            <a:r>
              <a:rPr lang="en-US" dirty="0" smtClean="0"/>
              <a:t>Using glucose and oxygen to make ATP</a:t>
            </a:r>
            <a:endParaRPr lang="en-US" dirty="0"/>
          </a:p>
        </p:txBody>
      </p:sp>
      <p:pic>
        <p:nvPicPr>
          <p:cNvPr id="29698" name="Picture 2" descr="C:\Users\Jaime Riddle\Desktop\cell metabol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65028"/>
            <a:ext cx="5715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Jaime Riddle\Desktop\metabolic muscle dis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416"/>
            <a:ext cx="8255001" cy="67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Basal Metabolic Rate</a:t>
            </a:r>
            <a:endParaRPr lang="en-US" dirty="0"/>
          </a:p>
        </p:txBody>
      </p:sp>
      <p:pic>
        <p:nvPicPr>
          <p:cNvPr id="5" name="Picture 2" descr="C:\Users\Jaime Riddle\Desktop\bmr-info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" y="0"/>
            <a:ext cx="8534401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Jaime Riddle\Desktop\BMR break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31" y="1981200"/>
            <a:ext cx="7070256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 Metabolic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Jaime Riddle\Desktop\BMR calcu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199"/>
            <a:ext cx="6781800" cy="50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Jaime Riddle\Desktop\metabolic 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1" y="381000"/>
            <a:ext cx="722974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76</Words>
  <Application>Microsoft Office PowerPoint</Application>
  <PresentationFormat>On-screen Show (4:3)</PresentationFormat>
  <Paragraphs>29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Health</vt:lpstr>
      <vt:lpstr>metabolism</vt:lpstr>
      <vt:lpstr>PowerPoint Presentation</vt:lpstr>
      <vt:lpstr>Cellular Respiration</vt:lpstr>
      <vt:lpstr>PowerPoint Presentation</vt:lpstr>
      <vt:lpstr>Basal Metabolic Rate</vt:lpstr>
      <vt:lpstr>Basal Metabolic Rate</vt:lpstr>
      <vt:lpstr>nutrition</vt:lpstr>
      <vt:lpstr>PowerPoint Presentation</vt:lpstr>
      <vt:lpstr>PowerPoint Presentation</vt:lpstr>
      <vt:lpstr>PowerPoint Presentation</vt:lpstr>
      <vt:lpstr>Calories</vt:lpstr>
      <vt:lpstr>PowerPoint Presentation</vt:lpstr>
      <vt:lpstr>PowerPoint Presentation</vt:lpstr>
      <vt:lpstr>drugs</vt:lpstr>
      <vt:lpstr>Depressant Brain Scan</vt:lpstr>
      <vt:lpstr>Stimulant Brain Scan</vt:lpstr>
      <vt:lpstr>Narcotics Brain Scan</vt:lpstr>
      <vt:lpstr>Narcotic Pain Blocking </vt:lpstr>
      <vt:lpstr>Cocaine </vt:lpstr>
      <vt:lpstr>Signs of Addiction</vt:lpstr>
      <vt:lpstr>PowerPoint Presentation</vt:lpstr>
      <vt:lpstr>Withdrawal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disease</vt:lpstr>
      <vt:lpstr>PowerPoint Presentation</vt:lpstr>
      <vt:lpstr>PowerPoint Presentation</vt:lpstr>
      <vt:lpstr>PowerPoint Presentation</vt:lpstr>
      <vt:lpstr>Airborne Infection</vt:lpstr>
      <vt:lpstr>Contact Infections</vt:lpstr>
      <vt:lpstr>Wound Infection</vt:lpstr>
      <vt:lpstr>Vector-Carried Infection</vt:lpstr>
      <vt:lpstr>PowerPoint Presentation</vt:lpstr>
      <vt:lpstr>Prevention</vt:lpstr>
      <vt:lpstr>Prevention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</dc:title>
  <dc:creator>Jaime Riddle</dc:creator>
  <cp:lastModifiedBy>WillRiddle</cp:lastModifiedBy>
  <cp:revision>5</cp:revision>
  <dcterms:created xsi:type="dcterms:W3CDTF">2018-05-01T02:46:19Z</dcterms:created>
  <dcterms:modified xsi:type="dcterms:W3CDTF">2018-05-02T19:44:14Z</dcterms:modified>
</cp:coreProperties>
</file>