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262" r:id="rId3"/>
    <p:sldId id="336" r:id="rId4"/>
    <p:sldId id="287" r:id="rId5"/>
    <p:sldId id="297" r:id="rId6"/>
    <p:sldId id="359" r:id="rId7"/>
    <p:sldId id="328" r:id="rId8"/>
    <p:sldId id="324" r:id="rId9"/>
    <p:sldId id="298" r:id="rId10"/>
    <p:sldId id="351" r:id="rId11"/>
    <p:sldId id="325" r:id="rId12"/>
    <p:sldId id="352" r:id="rId13"/>
    <p:sldId id="360" r:id="rId14"/>
    <p:sldId id="327" r:id="rId15"/>
    <p:sldId id="326" r:id="rId16"/>
    <p:sldId id="288" r:id="rId17"/>
    <p:sldId id="304" r:id="rId18"/>
    <p:sldId id="299" r:id="rId19"/>
    <p:sldId id="300" r:id="rId20"/>
    <p:sldId id="330" r:id="rId21"/>
    <p:sldId id="301" r:id="rId22"/>
    <p:sldId id="331" r:id="rId23"/>
    <p:sldId id="303" r:id="rId24"/>
    <p:sldId id="332" r:id="rId25"/>
    <p:sldId id="284" r:id="rId26"/>
    <p:sldId id="302" r:id="rId27"/>
    <p:sldId id="306" r:id="rId28"/>
    <p:sldId id="333" r:id="rId29"/>
    <p:sldId id="334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 Hawk, </a:t>
            </a:r>
            <a:r>
              <a:rPr lang="en-US" dirty="0" err="1" smtClean="0"/>
              <a:t>andean</a:t>
            </a:r>
            <a:r>
              <a:rPr lang="en-US" dirty="0" smtClean="0"/>
              <a:t> cock of the rock, </a:t>
            </a:r>
            <a:r>
              <a:rPr lang="en-US" dirty="0" err="1" smtClean="0"/>
              <a:t>swordbellied</a:t>
            </a:r>
            <a:r>
              <a:rPr lang="en-US" dirty="0" smtClean="0"/>
              <a:t> hummingbird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Reindeer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659687" cy="1168400"/>
          </a:xfrm>
        </p:spPr>
        <p:txBody>
          <a:bodyPr/>
          <a:lstStyle/>
          <a:p>
            <a:r>
              <a:rPr lang="en-US" dirty="0" smtClean="0"/>
              <a:t>Intro to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bones are hollow, lightweight for flying; have air spaces</a:t>
            </a:r>
            <a:endParaRPr lang="en-US" dirty="0"/>
          </a:p>
        </p:txBody>
      </p:sp>
      <p:pic>
        <p:nvPicPr>
          <p:cNvPr id="18434" name="Picture 2" descr="C:\Users\WillRiddle\Desktop\bo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6116"/>
            <a:ext cx="6476999" cy="39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v. Down Feathers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WillRiddle\Desktop\vt-flight-feather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12" y="2514600"/>
            <a:ext cx="582108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WillRiddle\Desktop\flight fea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" y="1524000"/>
            <a:ext cx="411480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Allow </a:t>
            </a:r>
            <a:r>
              <a:rPr lang="en-US" dirty="0"/>
              <a:t>them to </a:t>
            </a:r>
            <a:r>
              <a:rPr lang="en-US" dirty="0" smtClean="0"/>
              <a:t>receive </a:t>
            </a:r>
            <a:r>
              <a:rPr lang="en-US" dirty="0"/>
              <a:t>oxygen while both inhaling and exhaling—to provide all the energy they need </a:t>
            </a:r>
            <a:r>
              <a:rPr lang="en-US" dirty="0" smtClean="0"/>
              <a:t>during </a:t>
            </a:r>
            <a:r>
              <a:rPr lang="en-US" dirty="0"/>
              <a:t>flight</a:t>
            </a:r>
          </a:p>
          <a:p>
            <a:endParaRPr lang="en-US" dirty="0"/>
          </a:p>
        </p:txBody>
      </p:sp>
      <p:pic>
        <p:nvPicPr>
          <p:cNvPr id="19458" name="Picture 2" descr="C:\Users\WillRiddle\Desktop\air sa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43" y="-8744"/>
            <a:ext cx="5295900" cy="682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1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llRiddle\Desktop\bird lu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07" y="304800"/>
            <a:ext cx="5870575" cy="64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6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Flightless Birds</a:t>
            </a:r>
            <a:endParaRPr lang="en-US" dirty="0"/>
          </a:p>
        </p:txBody>
      </p:sp>
      <p:pic>
        <p:nvPicPr>
          <p:cNvPr id="44034" name="Picture 2" descr="C:\Users\WillRiddle\Desktop\flightless 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063836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WillRiddle\Desktop\cassowary 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" y="1676400"/>
            <a:ext cx="3753921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9924"/>
            <a:ext cx="7620000" cy="1920875"/>
          </a:xfrm>
        </p:spPr>
        <p:txBody>
          <a:bodyPr/>
          <a:lstStyle/>
          <a:p>
            <a:r>
              <a:rPr lang="en-US" dirty="0" smtClean="0"/>
              <a:t>Losing flight feathers</a:t>
            </a:r>
          </a:p>
          <a:p>
            <a:r>
              <a:rPr lang="en-US" dirty="0" smtClean="0"/>
              <a:t>Can take up to two months to regrow</a:t>
            </a:r>
            <a:endParaRPr lang="en-US" dirty="0"/>
          </a:p>
        </p:txBody>
      </p:sp>
      <p:pic>
        <p:nvPicPr>
          <p:cNvPr id="43010" name="Picture 2" descr="C:\Users\WillRiddle\Desktop\mo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244850" cy="23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WillRiddle\Desktop\1-2 momths to m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35424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Hair or fur (or wool, </a:t>
            </a:r>
            <a:r>
              <a:rPr lang="en-US" dirty="0" err="1" smtClean="0"/>
              <a:t>etc</a:t>
            </a:r>
            <a:r>
              <a:rPr lang="en-US" dirty="0" smtClean="0"/>
              <a:t>) with keratin in cells (protein)</a:t>
            </a:r>
          </a:p>
          <a:p>
            <a:r>
              <a:rPr lang="en-US" b="1" u="sng" dirty="0" smtClean="0"/>
              <a:t>Mammary glands </a:t>
            </a:r>
            <a:r>
              <a:rPr lang="en-US" dirty="0" smtClean="0"/>
              <a:t>for milk</a:t>
            </a:r>
          </a:p>
          <a:p>
            <a:r>
              <a:rPr lang="en-US" u="sng" dirty="0" smtClean="0"/>
              <a:t>Placental reproduction</a:t>
            </a:r>
            <a:r>
              <a:rPr lang="en-US" dirty="0" smtClean="0"/>
              <a:t>: give birth, bear live young </a:t>
            </a:r>
          </a:p>
          <a:p>
            <a:pPr lvl="1"/>
            <a:r>
              <a:rPr lang="en-US" dirty="0" smtClean="0"/>
              <a:t>Have a bellybutton </a:t>
            </a:r>
            <a:r>
              <a:rPr lang="en-US" dirty="0" smtClean="0">
                <a:sym typeface="Wingdings" panose="05000000000000000000" pitchFamily="2" charset="2"/>
              </a:rPr>
              <a:t> from the umbilical cord</a:t>
            </a:r>
            <a:endParaRPr lang="en-US" dirty="0" smtClean="0"/>
          </a:p>
          <a:p>
            <a:r>
              <a:rPr lang="en-US" dirty="0" smtClean="0"/>
              <a:t>Diverse kinds of teeth for carnivore, omnivore, herbivore</a:t>
            </a:r>
            <a:endParaRPr lang="en-US" dirty="0"/>
          </a:p>
        </p:txBody>
      </p:sp>
      <p:pic>
        <p:nvPicPr>
          <p:cNvPr id="21506" name="Picture 2" descr="C:\Users\WillRiddle\Desktop\pig fe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064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WillRiddle\Desktop\finwhalefe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51960"/>
            <a:ext cx="25994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WillRiddle\Desktop\puppy fe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9227"/>
            <a:ext cx="3305175" cy="26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r>
              <a:rPr lang="en-US" dirty="0" smtClean="0"/>
              <a:t>Rabbits, mice, rats, beavers, groundhogs</a:t>
            </a:r>
          </a:p>
          <a:p>
            <a:r>
              <a:rPr lang="en-US" dirty="0" smtClean="0"/>
              <a:t>Gnawing mammals</a:t>
            </a:r>
          </a:p>
          <a:p>
            <a:r>
              <a:rPr lang="en-US" dirty="0" smtClean="0"/>
              <a:t>Teeth continue to grow</a:t>
            </a:r>
            <a:endParaRPr lang="en-US" dirty="0"/>
          </a:p>
        </p:txBody>
      </p:sp>
      <p:pic>
        <p:nvPicPr>
          <p:cNvPr id="50178" name="Picture 2" descr="C:\Users\WillRiddle\Desktop\flashcards_mammals_rodents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533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WillRiddle\Desktop\ratte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2338198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Hoofed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9700"/>
            <a:ext cx="7620000" cy="4800600"/>
          </a:xfrm>
        </p:spPr>
        <p:txBody>
          <a:bodyPr/>
          <a:lstStyle/>
          <a:p>
            <a:r>
              <a:rPr lang="en-US" dirty="0" smtClean="0"/>
              <a:t>Deer, cattle, goats, llamas, horses, oxen, pigs, moose, camels</a:t>
            </a:r>
          </a:p>
          <a:p>
            <a:r>
              <a:rPr lang="en-US" dirty="0" smtClean="0"/>
              <a:t>Herd or pack animals</a:t>
            </a:r>
          </a:p>
          <a:p>
            <a:r>
              <a:rPr lang="en-US" dirty="0" smtClean="0"/>
              <a:t>Many can be domesticated</a:t>
            </a:r>
          </a:p>
          <a:p>
            <a:r>
              <a:rPr lang="en-US" dirty="0" smtClean="0"/>
              <a:t>Many chew the cud, have special digestive systems</a:t>
            </a:r>
          </a:p>
          <a:p>
            <a:r>
              <a:rPr lang="en-US" dirty="0" smtClean="0"/>
              <a:t>Some have interesting bone structures for loads, running, strength</a:t>
            </a:r>
            <a:endParaRPr lang="en-US" dirty="0"/>
          </a:p>
        </p:txBody>
      </p:sp>
      <p:pic>
        <p:nvPicPr>
          <p:cNvPr id="51202" name="Picture 2" descr="C:\Users\WillRiddle\Desktop\ReindeerCalf_05.24.12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animal?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Organized tissues, organs</a:t>
            </a:r>
          </a:p>
          <a:p>
            <a:r>
              <a:rPr lang="en-US" dirty="0" smtClean="0"/>
              <a:t>Consumers—have to eat!</a:t>
            </a:r>
          </a:p>
          <a:p>
            <a:r>
              <a:rPr lang="en-US" dirty="0" smtClean="0"/>
              <a:t>Move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WillRiddle\Desktop\animals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8859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WillRiddle\Desktop\ungu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88" y="228600"/>
            <a:ext cx="878662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Bats, flying squirrels, sugar gliders, flying foxes</a:t>
            </a:r>
            <a:endParaRPr lang="en-US" dirty="0"/>
          </a:p>
        </p:txBody>
      </p:sp>
      <p:pic>
        <p:nvPicPr>
          <p:cNvPr id="53250" name="Picture 2" descr="C:\Users\WillRiddle\Desktop\Red-Flying-foxes-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381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kidding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4274" name="Picture 2" descr="C:\Users\WillRiddle\Desktop\flying-mammals_306c4051e4262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100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Carnivora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953000"/>
          </a:xfrm>
        </p:spPr>
        <p:txBody>
          <a:bodyPr/>
          <a:lstStyle/>
          <a:p>
            <a:r>
              <a:rPr lang="en-US" dirty="0" smtClean="0"/>
              <a:t>Meat-eating mammals: all wild cats, all wild dogs, foxes, </a:t>
            </a:r>
            <a:r>
              <a:rPr lang="en-US" dirty="0" err="1" smtClean="0"/>
              <a:t>beartters</a:t>
            </a:r>
            <a:r>
              <a:rPr lang="en-US" dirty="0" smtClean="0"/>
              <a:t>, </a:t>
            </a:r>
            <a:r>
              <a:rPr lang="en-US" dirty="0" err="1" smtClean="0"/>
              <a:t>racoons</a:t>
            </a:r>
            <a:r>
              <a:rPr lang="en-US" dirty="0" smtClean="0"/>
              <a:t>, weasels, </a:t>
            </a:r>
            <a:endParaRPr lang="en-US" dirty="0"/>
          </a:p>
        </p:txBody>
      </p:sp>
      <p:pic>
        <p:nvPicPr>
          <p:cNvPr id="55298" name="Picture 2" descr="C:\Users\WillRiddle\Desktop\carnivores_poster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9213"/>
            <a:ext cx="7162801" cy="55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llRiddle\Desktop\tj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29" y="228600"/>
            <a:ext cx="2364944" cy="15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WillRiddle\Desktop\b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Hibernation</a:t>
            </a:r>
            <a:r>
              <a:rPr lang="en-US" dirty="0" smtClean="0"/>
              <a:t> is a period of winter inactivity</a:t>
            </a:r>
          </a:p>
          <a:p>
            <a:r>
              <a:rPr lang="en-US" b="1" u="sng" dirty="0" smtClean="0"/>
              <a:t>Estivation</a:t>
            </a:r>
            <a:r>
              <a:rPr lang="en-US" dirty="0" smtClean="0"/>
              <a:t> is a period of summer inactivity</a:t>
            </a:r>
          </a:p>
          <a:p>
            <a:r>
              <a:rPr lang="en-US" dirty="0" smtClean="0"/>
              <a:t>Heart rate drops, ceasing most body functions except key respiration and circulation</a:t>
            </a:r>
          </a:p>
          <a:p>
            <a:r>
              <a:rPr lang="en-US" dirty="0" smtClean="0"/>
              <a:t>Does not wake to eat until over; lives off of stored fat</a:t>
            </a:r>
          </a:p>
          <a:p>
            <a:r>
              <a:rPr lang="en-US" dirty="0" smtClean="0"/>
              <a:t>May end with giving birth and then going to find food</a:t>
            </a:r>
          </a:p>
          <a:p>
            <a:endParaRPr lang="en-US" dirty="0" smtClean="0"/>
          </a:p>
          <a:p>
            <a:r>
              <a:rPr lang="en-US" b="1" u="sng" dirty="0" smtClean="0"/>
              <a:t>Dormancy</a:t>
            </a:r>
            <a:r>
              <a:rPr lang="en-US" dirty="0" smtClean="0"/>
              <a:t> is a </a:t>
            </a:r>
            <a:r>
              <a:rPr lang="en-US" dirty="0" err="1" smtClean="0"/>
              <a:t>wakeable</a:t>
            </a:r>
            <a:r>
              <a:rPr lang="en-US" dirty="0" smtClean="0"/>
              <a:t> state where many things are slowed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Monkeys, apes, lemurs</a:t>
            </a:r>
          </a:p>
          <a:p>
            <a:r>
              <a:rPr lang="en-US" dirty="0" smtClean="0"/>
              <a:t>Have thumbs</a:t>
            </a:r>
          </a:p>
          <a:p>
            <a:r>
              <a:rPr lang="en-US" dirty="0" smtClean="0"/>
              <a:t>Can walk upright</a:t>
            </a:r>
          </a:p>
          <a:p>
            <a:r>
              <a:rPr lang="en-US" dirty="0" smtClean="0"/>
              <a:t>Some intelligence, emotion, and </a:t>
            </a:r>
            <a:r>
              <a:rPr lang="en-US" dirty="0" err="1" smtClean="0"/>
              <a:t>teachability</a:t>
            </a:r>
            <a:endParaRPr lang="en-US" dirty="0" smtClean="0"/>
          </a:p>
          <a:p>
            <a:r>
              <a:rPr lang="en-US" dirty="0" smtClean="0"/>
              <a:t>Social organization</a:t>
            </a:r>
          </a:p>
          <a:p>
            <a:r>
              <a:rPr lang="en-US" dirty="0" smtClean="0"/>
              <a:t>Prehensile tails</a:t>
            </a:r>
          </a:p>
          <a:p>
            <a:r>
              <a:rPr lang="en-US" dirty="0" smtClean="0"/>
              <a:t>Eyes face forward</a:t>
            </a:r>
          </a:p>
        </p:txBody>
      </p:sp>
      <p:pic>
        <p:nvPicPr>
          <p:cNvPr id="57346" name="Picture 2" descr="C:\Users\WillRiddle\Desktop\prim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2657443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Users\WillRiddle\Desktop\orangu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3930667" cy="22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Monotremes</a:t>
            </a:r>
            <a:r>
              <a:rPr lang="en-US" dirty="0" smtClean="0"/>
              <a:t>: platypus and echidna lay eggs</a:t>
            </a:r>
          </a:p>
          <a:p>
            <a:r>
              <a:rPr lang="en-US" b="1" u="sng" dirty="0" smtClean="0"/>
              <a:t>Marsupials: </a:t>
            </a:r>
            <a:r>
              <a:rPr lang="en-US" dirty="0" smtClean="0"/>
              <a:t>are “born” then develop in an external pouch (instead of developing inside, connected to a placenta, then born)</a:t>
            </a:r>
          </a:p>
          <a:p>
            <a:r>
              <a:rPr lang="en-US" dirty="0" smtClean="0"/>
              <a:t>Aquatic mammals like blue whales, dolphins are more like fish that bear live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Marsupials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Possums, koala bears, </a:t>
            </a:r>
            <a:r>
              <a:rPr lang="en-US" dirty="0" err="1" smtClean="0"/>
              <a:t>kangas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8370" name="Picture 2" descr="C:\Users\WillRiddle\Desktop\93319-004-78B92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2387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WillRiddle\Desktop\4f8edcaa38a44bb2657abb5d673249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43" y="3745095"/>
            <a:ext cx="3146616" cy="23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WillRiddle\Desktop\embry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4" y="381000"/>
            <a:ext cx="3255676" cy="22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endParaRPr lang="en-US" dirty="0"/>
          </a:p>
        </p:txBody>
      </p:sp>
      <p:pic>
        <p:nvPicPr>
          <p:cNvPr id="59394" name="Picture 2" descr="C:\Users\WillRiddle\Desktop\platypus-echi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105400" cy="49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llRiddle\Desktop\classificai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94" y="269445"/>
            <a:ext cx="9215094" cy="62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9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8" y="1371600"/>
            <a:ext cx="5972331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Have </a:t>
            </a:r>
            <a:r>
              <a:rPr lang="en-US" u="sng" dirty="0" smtClean="0"/>
              <a:t>souls</a:t>
            </a:r>
            <a:r>
              <a:rPr lang="en-US" dirty="0" smtClean="0"/>
              <a:t>, made in God’s image</a:t>
            </a:r>
          </a:p>
          <a:p>
            <a:r>
              <a:rPr lang="en-US" dirty="0" smtClean="0"/>
              <a:t>Intelligence—higher rational thought, abstraction, mathematics</a:t>
            </a:r>
          </a:p>
          <a:p>
            <a:r>
              <a:rPr lang="en-US" dirty="0" smtClean="0"/>
              <a:t>Sense of </a:t>
            </a:r>
            <a:r>
              <a:rPr lang="en-US" u="sng" dirty="0" smtClean="0"/>
              <a:t>self</a:t>
            </a:r>
            <a:r>
              <a:rPr lang="en-US" dirty="0" smtClean="0"/>
              <a:t>; goal-setting</a:t>
            </a:r>
          </a:p>
          <a:p>
            <a:r>
              <a:rPr lang="en-US" dirty="0" smtClean="0"/>
              <a:t>Language—expression, persuasion, development</a:t>
            </a:r>
          </a:p>
          <a:p>
            <a:r>
              <a:rPr lang="en-US" dirty="0" smtClean="0"/>
              <a:t>History—sense of heritage, time, progression</a:t>
            </a:r>
          </a:p>
          <a:p>
            <a:r>
              <a:rPr lang="en-US" u="sng" dirty="0" smtClean="0"/>
              <a:t>Education</a:t>
            </a:r>
            <a:r>
              <a:rPr lang="en-US" dirty="0" smtClean="0"/>
              <a:t>: science, engineering, teaching</a:t>
            </a:r>
          </a:p>
          <a:p>
            <a:r>
              <a:rPr lang="en-US" dirty="0" smtClean="0"/>
              <a:t>Economy, Politics/Legislation, societal </a:t>
            </a:r>
            <a:r>
              <a:rPr lang="en-US" u="sng" dirty="0" smtClean="0"/>
              <a:t>institutions </a:t>
            </a:r>
            <a:r>
              <a:rPr lang="en-US" dirty="0" smtClean="0"/>
              <a:t>(business, hospitals, military)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Art, music, architecture, sports; “</a:t>
            </a:r>
            <a:r>
              <a:rPr lang="en-US" u="sng" dirty="0" smtClean="0"/>
              <a:t>inspiration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ability to think about God, think about God’s thoughts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The religious impulse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Charity</a:t>
            </a:r>
          </a:p>
          <a:p>
            <a:r>
              <a:rPr lang="en-US" dirty="0" smtClean="0"/>
              <a:t>Lifelong family</a:t>
            </a:r>
          </a:p>
          <a:p>
            <a:r>
              <a:rPr lang="en-US" dirty="0" smtClean="0"/>
              <a:t>self-sacrifice</a:t>
            </a:r>
          </a:p>
          <a:p>
            <a:r>
              <a:rPr lang="en-US" u="sng" dirty="0" smtClean="0"/>
              <a:t>Love</a:t>
            </a:r>
          </a:p>
          <a:p>
            <a:endParaRPr lang="en-US" dirty="0"/>
          </a:p>
        </p:txBody>
      </p:sp>
      <p:pic>
        <p:nvPicPr>
          <p:cNvPr id="60419" name="Picture 3" descr="C:\Users\WillRiddle\Desktop\what-does-it-mean-to-be-made-in-gods-image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-533400"/>
            <a:ext cx="4486009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WillRiddle\Desktop\bird-crown-58a6c9b73df78c345b417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286251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620000" cy="4800600"/>
          </a:xfrm>
        </p:spPr>
        <p:txBody>
          <a:bodyPr/>
          <a:lstStyle/>
          <a:p>
            <a:r>
              <a:rPr lang="en-US" u="sng" dirty="0" smtClean="0"/>
              <a:t>Endothermic</a:t>
            </a:r>
          </a:p>
          <a:p>
            <a:r>
              <a:rPr lang="en-US" dirty="0" smtClean="0"/>
              <a:t>Wings and feathers—not all fly!  Some only walk or swim.</a:t>
            </a:r>
          </a:p>
          <a:p>
            <a:r>
              <a:rPr lang="en-US" dirty="0" smtClean="0"/>
              <a:t>Most do a lot of preening; some </a:t>
            </a:r>
            <a:r>
              <a:rPr lang="en-US" u="sng" dirty="0" smtClean="0"/>
              <a:t>molt </a:t>
            </a:r>
            <a:r>
              <a:rPr lang="en-US" dirty="0" smtClean="0"/>
              <a:t>(lose flight feathers)</a:t>
            </a:r>
            <a:endParaRPr lang="en-US" u="sng" dirty="0" smtClean="0"/>
          </a:p>
          <a:p>
            <a:r>
              <a:rPr lang="en-US" dirty="0" smtClean="0"/>
              <a:t>Feathers themselves are specially designed for perfect function, and feathers differ widely across species</a:t>
            </a:r>
          </a:p>
          <a:p>
            <a:r>
              <a:rPr lang="en-US" dirty="0" smtClean="0"/>
              <a:t>Lay </a:t>
            </a:r>
            <a:r>
              <a:rPr lang="en-US" u="sng" dirty="0" smtClean="0"/>
              <a:t>eggs</a:t>
            </a:r>
            <a:r>
              <a:rPr lang="en-US" dirty="0" smtClean="0"/>
              <a:t>, usually build </a:t>
            </a:r>
            <a:r>
              <a:rPr lang="en-US" u="sng" dirty="0" smtClean="0"/>
              <a:t>nests,</a:t>
            </a:r>
            <a:r>
              <a:rPr lang="en-US" dirty="0" smtClean="0"/>
              <a:t> and </a:t>
            </a:r>
            <a:r>
              <a:rPr lang="en-US" b="1" dirty="0" smtClean="0"/>
              <a:t>incubate</a:t>
            </a:r>
            <a:r>
              <a:rPr lang="en-US" dirty="0" smtClean="0"/>
              <a:t> eggs to keep them warm and moving on the inside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8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birds are </a:t>
            </a:r>
            <a:r>
              <a:rPr lang="en-US" u="sng" dirty="0"/>
              <a:t>herbivores</a:t>
            </a:r>
            <a:r>
              <a:rPr lang="en-US" dirty="0"/>
              <a:t> although some eat insects</a:t>
            </a:r>
          </a:p>
          <a:p>
            <a:r>
              <a:rPr lang="en-US" u="sng" dirty="0"/>
              <a:t>Raptors</a:t>
            </a:r>
            <a:r>
              <a:rPr lang="en-US" dirty="0"/>
              <a:t> are predators, birds of prey (owls, hawks, falcons)—help control the rodent population</a:t>
            </a:r>
          </a:p>
          <a:p>
            <a:r>
              <a:rPr lang="en-US" u="sng" dirty="0"/>
              <a:t>Scavengers</a:t>
            </a:r>
            <a:r>
              <a:rPr lang="en-US" dirty="0"/>
              <a:t> eat decaying things (crows, vultures)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6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pic>
        <p:nvPicPr>
          <p:cNvPr id="4" name="Picture 2" descr="C:\Users\WillRiddle\Desktop\rap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199"/>
            <a:ext cx="43053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C:\Users\WillRiddle\Desktop\andean cock of the r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3886200"/>
            <a:ext cx="414337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WillRiddle\Desktop\swordbeilled hummingbi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1" y="2296318"/>
            <a:ext cx="4375821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71157"/>
            <a:ext cx="7620000" cy="1143000"/>
          </a:xfrm>
        </p:spPr>
        <p:txBody>
          <a:bodyPr/>
          <a:lstStyle/>
          <a:p>
            <a:r>
              <a:rPr lang="en-US" dirty="0" smtClean="0"/>
              <a:t>Bird Hatching</a:t>
            </a:r>
            <a:endParaRPr lang="en-US" dirty="0"/>
          </a:p>
        </p:txBody>
      </p:sp>
      <p:pic>
        <p:nvPicPr>
          <p:cNvPr id="40962" name="Picture 2" descr="C:\Users\WillRiddle\Desktop\birdh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157"/>
            <a:ext cx="6858000" cy="45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specially for flight</a:t>
            </a:r>
          </a:p>
          <a:p>
            <a:r>
              <a:rPr lang="en-US" u="sng" dirty="0" smtClean="0"/>
              <a:t>Air hollows </a:t>
            </a:r>
            <a:r>
              <a:rPr lang="en-US" dirty="0" smtClean="0"/>
              <a:t>in their bones; lightweight skeletons</a:t>
            </a:r>
          </a:p>
          <a:p>
            <a:r>
              <a:rPr lang="en-US" u="sng" dirty="0" smtClean="0"/>
              <a:t>Air sacs </a:t>
            </a:r>
            <a:r>
              <a:rPr lang="en-US" dirty="0" smtClean="0"/>
              <a:t>around their lungs </a:t>
            </a:r>
          </a:p>
          <a:p>
            <a:r>
              <a:rPr lang="en-US" dirty="0" smtClean="0"/>
              <a:t>Flight feathers are designed for protection, streamlining, temperature/waterproof </a:t>
            </a:r>
          </a:p>
          <a:p>
            <a:r>
              <a:rPr lang="en-US" dirty="0" smtClean="0"/>
              <a:t>Designed to eat a lot and digest it quickly to supply all the energy they need for flight</a:t>
            </a:r>
          </a:p>
          <a:p>
            <a:endParaRPr lang="en-US" dirty="0" smtClean="0"/>
          </a:p>
          <a:p>
            <a:r>
              <a:rPr lang="en-US" dirty="0" smtClean="0"/>
              <a:t>Eyes are usually very good</a:t>
            </a:r>
          </a:p>
          <a:p>
            <a:r>
              <a:rPr lang="en-US" dirty="0" smtClean="0"/>
              <a:t>Beaks very diverse</a:t>
            </a:r>
            <a:endParaRPr lang="en-US" dirty="0"/>
          </a:p>
        </p:txBody>
      </p:sp>
      <p:pic>
        <p:nvPicPr>
          <p:cNvPr id="20482" name="Picture 2" descr="C:\Users\WillRiddle\Desktop\eagle-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968</TotalTime>
  <Words>630</Words>
  <Application>Microsoft Office PowerPoint</Application>
  <PresentationFormat>On-screen Show (4:3)</PresentationFormat>
  <Paragraphs>107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Intro to animals</vt:lpstr>
      <vt:lpstr>What is an animal?</vt:lpstr>
      <vt:lpstr>PowerPoint Presentation</vt:lpstr>
      <vt:lpstr>Birds</vt:lpstr>
      <vt:lpstr>Birds </vt:lpstr>
      <vt:lpstr>Types of Birds</vt:lpstr>
      <vt:lpstr>Diversity</vt:lpstr>
      <vt:lpstr>Bird Hatching</vt:lpstr>
      <vt:lpstr>Flying Birds</vt:lpstr>
      <vt:lpstr>Designed for flight</vt:lpstr>
      <vt:lpstr>Flight v. Down Feathers</vt:lpstr>
      <vt:lpstr>Air sacs</vt:lpstr>
      <vt:lpstr>PowerPoint Presentation</vt:lpstr>
      <vt:lpstr>Flightless Birds</vt:lpstr>
      <vt:lpstr>Molting</vt:lpstr>
      <vt:lpstr>Mammals</vt:lpstr>
      <vt:lpstr>Characteristics of Mammals</vt:lpstr>
      <vt:lpstr>Rodents</vt:lpstr>
      <vt:lpstr>Hoofed Mammals</vt:lpstr>
      <vt:lpstr>PowerPoint Presentation</vt:lpstr>
      <vt:lpstr>Flying Mammals</vt:lpstr>
      <vt:lpstr>Just kidding </vt:lpstr>
      <vt:lpstr>Carnivora</vt:lpstr>
      <vt:lpstr>PowerPoint Presentation</vt:lpstr>
      <vt:lpstr>Hibernation</vt:lpstr>
      <vt:lpstr>Primates</vt:lpstr>
      <vt:lpstr>The Outliers!</vt:lpstr>
      <vt:lpstr>Marsupials</vt:lpstr>
      <vt:lpstr>Monotremes</vt:lpstr>
      <vt:lpstr>Humans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54</cp:revision>
  <dcterms:created xsi:type="dcterms:W3CDTF">2017-12-30T21:40:41Z</dcterms:created>
  <dcterms:modified xsi:type="dcterms:W3CDTF">2018-02-06T01:51:24Z</dcterms:modified>
</cp:coreProperties>
</file>